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105" d="100"/>
          <a:sy n="105" d="100"/>
        </p:scale>
        <p:origin x="-18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fld id="{DA9F6963-3F50-4B42-B1B9-C345F08563B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17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 smtClean="0">
                <a:latin typeface="Times New Roman" charset="0"/>
              </a:defRPr>
            </a:lvl1pPr>
          </a:lstStyle>
          <a:p>
            <a:pPr>
              <a:defRPr/>
            </a:pPr>
            <a:fld id="{0AC31520-62D1-49DB-96E7-A32B7162F0E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519A82-1AC0-415B-8A8A-C0398D53F4F3}" type="slidenum">
              <a:rPr lang="zh-TW" altLang="en-US">
                <a:latin typeface="Times New Roman" pitchFamily="18" charset="0"/>
              </a:rPr>
              <a:pPr/>
              <a:t>1</a:t>
            </a:fld>
            <a:endParaRPr lang="zh-TW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A5CFB2-2BB3-466F-A59A-8A59F6EC793E}" type="slidenum">
              <a:rPr lang="zh-TW" altLang="en-US">
                <a:latin typeface="Times New Roman" pitchFamily="18" charset="0"/>
              </a:rPr>
              <a:pPr/>
              <a:t>2</a:t>
            </a:fld>
            <a:endParaRPr lang="zh-TW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CF924E-4B82-4EB8-890E-633601716BB5}" type="slidenum">
              <a:rPr lang="zh-TW" altLang="en-US">
                <a:latin typeface="Times New Roman" pitchFamily="18" charset="0"/>
              </a:rPr>
              <a:pPr/>
              <a:t>3</a:t>
            </a:fld>
            <a:endParaRPr lang="zh-TW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</a:endParaRP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23A87-08CC-4440-A55B-F80C62DA28EC}" type="slidenum">
              <a:rPr lang="zh-TW" altLang="en-US">
                <a:latin typeface="Times New Roman" pitchFamily="18" charset="0"/>
              </a:rPr>
              <a:pPr/>
              <a:t>4</a:t>
            </a:fld>
            <a:endParaRPr lang="zh-TW" altLang="en-US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</p:grpSp>
      <p:sp>
        <p:nvSpPr>
          <p:cNvPr id="307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l">
              <a:defRPr kumimoji="0">
                <a:solidFill>
                  <a:srgbClr val="FFCC66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spcBef>
                <a:spcPct val="0"/>
              </a:spcBef>
              <a:buClrTx/>
              <a:buFontTx/>
              <a:buNone/>
              <a:defRPr kumimoji="0">
                <a:solidFill>
                  <a:srgbClr val="FFFFCC"/>
                </a:solidFill>
              </a:defRPr>
            </a:lvl1pPr>
          </a:lstStyle>
          <a:p>
            <a:r>
              <a:rPr lang="zh-TW" altLang="en-US"/>
              <a:t>按一下以編輯母片次標題樣式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CC"/>
                </a:solidFill>
              </a:defRPr>
            </a:lvl1pPr>
          </a:lstStyle>
          <a:p>
            <a:pPr>
              <a:defRPr/>
            </a:pPr>
            <a:fld id="{7B2C80A1-1AD2-44C6-AC2A-83913B228CC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77FE1-464B-4E18-A8BD-558264DAF69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36F4D1-BC6D-4039-8336-DB87A4E3348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E60E-27AA-4D8E-A2F1-A5FB3AA0CAE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5C4B4-C4E4-4352-B41A-21BBC790BF0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84CE8-E837-479D-B0F7-8C849AC8387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CD275-70FC-49F0-8F6F-0454F9D72E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12B37-6218-4C7B-98A0-A6C818D719E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163236-05AB-40BE-8C0B-45181C52E57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C8D17A-AF13-4067-B44B-9985252A81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DBFC6-3829-446F-B65B-4A68DC08D5D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8538"/>
            <a:ext cx="8153400" cy="1600200"/>
            <a:chOff x="288" y="629"/>
            <a:chExt cx="5136" cy="1008"/>
          </a:xfrm>
        </p:grpSpPr>
        <p:sp>
          <p:nvSpPr>
            <p:cNvPr id="2051" name="Arc 3"/>
            <p:cNvSpPr>
              <a:spLocks/>
            </p:cNvSpPr>
            <p:nvPr/>
          </p:nvSpPr>
          <p:spPr bwMode="invGray">
            <a:xfrm>
              <a:off x="3621" y="629"/>
              <a:ext cx="1803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2052" name="Arc 4"/>
            <p:cNvSpPr>
              <a:spLocks/>
            </p:cNvSpPr>
            <p:nvPr/>
          </p:nvSpPr>
          <p:spPr bwMode="invGray">
            <a:xfrm>
              <a:off x="3575" y="733"/>
              <a:ext cx="1803" cy="8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2053" name="Arc 5"/>
            <p:cNvSpPr>
              <a:spLocks/>
            </p:cNvSpPr>
            <p:nvPr/>
          </p:nvSpPr>
          <p:spPr bwMode="invGray">
            <a:xfrm>
              <a:off x="3548" y="872"/>
              <a:ext cx="1802" cy="52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  <p:sp>
          <p:nvSpPr>
            <p:cNvPr id="2054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kumimoji="1" lang="zh-TW" altLang="en-US">
                <a:latin typeface="Times New Roman" charset="0"/>
              </a:endParaRPr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按一下以編輯母片本文樣式</a:t>
            </a:r>
          </a:p>
          <a:p>
            <a:pPr lvl="1"/>
            <a:r>
              <a:rPr lang="zh-TW" altLang="en-US" smtClean="0"/>
              <a:t>第二階層</a:t>
            </a:r>
          </a:p>
          <a:p>
            <a:pPr lvl="2"/>
            <a:r>
              <a:rPr lang="zh-TW" altLang="en-US" smtClean="0"/>
              <a:t>第三階層</a:t>
            </a:r>
          </a:p>
          <a:p>
            <a:pPr lvl="3"/>
            <a:r>
              <a:rPr lang="zh-TW" altLang="en-US" smtClean="0"/>
              <a:t>第四階層</a:t>
            </a:r>
          </a:p>
          <a:p>
            <a:pPr lvl="4"/>
            <a:r>
              <a:rPr lang="zh-TW" altLang="en-US" smtClean="0"/>
              <a:t>第五階層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50000"/>
              </a:spcBef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50000"/>
              </a:spcBef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50000"/>
              </a:spcBef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fld id="{C1207211-E308-409E-88D3-5CD85F14DCE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kumimoji="1" sz="3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S116  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何等喜樂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     1/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4</a:t>
            </a:r>
            <a:endParaRPr lang="zh-TW" altLang="en-US" sz="18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夜間牧人看守羊群，忽聞天使傳報喜訊。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何等喜樂，大喜樂。大喜樂!大喜樂!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至高之處讚美真神!至高之處讚美真神!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While by the sheep we watched at night,</a:t>
            </a:r>
            <a:br>
              <a:rPr lang="en-US" smtClean="0"/>
            </a:br>
            <a:r>
              <a:rPr lang="en-US" smtClean="0"/>
              <a:t>Glad tidings brought an angel bright.</a:t>
            </a:r>
            <a:br>
              <a:rPr lang="en-US" smtClean="0"/>
            </a:br>
            <a:r>
              <a:rPr lang="en-US" smtClean="0"/>
              <a:t>How great our joy! Great our joy!</a:t>
            </a:r>
            <a:br>
              <a:rPr lang="en-US" smtClean="0"/>
            </a:br>
            <a:r>
              <a:rPr lang="en-US" smtClean="0"/>
              <a:t>Joy, joy, joy! Joy, joy, joy!</a:t>
            </a:r>
            <a:br>
              <a:rPr lang="en-US" smtClean="0"/>
            </a:br>
            <a:r>
              <a:rPr lang="en-US" smtClean="0"/>
              <a:t>Praise we the Lord in heaven on high!</a:t>
            </a:r>
            <a:br>
              <a:rPr lang="en-US" smtClean="0"/>
            </a:br>
            <a:r>
              <a:rPr lang="en-US" smtClean="0"/>
              <a:t>Praise we the Lord in heaven on high!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2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1200" smtClean="0">
                <a:latin typeface="全真楷書" pitchFamily="49" charset="-120"/>
                <a:ea typeface="全真楷書" pitchFamily="49" charset="-12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S116  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何等喜樂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     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2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/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4</a:t>
            </a:r>
            <a:endParaRPr lang="zh-TW" altLang="en-US" sz="18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正如預言在伯利恒，一嬰兒今日已降生。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何等喜樂，大喜樂。大喜樂!大喜樂!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至高之處讚美真神!至高之處讚美真神!</a:t>
            </a:r>
            <a:r>
              <a:rPr lang="zh-TW" altLang="en-US" sz="1200" smtClean="0">
                <a:latin typeface="全真楷書" pitchFamily="49" charset="-120"/>
                <a:ea typeface="全真楷書" pitchFamily="49" charset="-120"/>
              </a:rPr>
              <a:t> </a:t>
            </a:r>
            <a:endParaRPr lang="en-US" altLang="zh-TW" sz="12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There shall be born, so He did say,</a:t>
            </a:r>
            <a:br>
              <a:rPr lang="en-US" smtClean="0"/>
            </a:br>
            <a:r>
              <a:rPr lang="en-US" smtClean="0"/>
              <a:t>In Bethlehem a Child today.</a:t>
            </a:r>
            <a:br>
              <a:rPr lang="en-US" smtClean="0"/>
            </a:br>
            <a:r>
              <a:rPr lang="en-US" smtClean="0"/>
              <a:t>How great our joy! Great our joy!</a:t>
            </a:r>
            <a:br>
              <a:rPr lang="en-US" smtClean="0"/>
            </a:br>
            <a:r>
              <a:rPr lang="en-US" smtClean="0"/>
              <a:t>Joy, joy, joy! Joy, joy, joy!</a:t>
            </a:r>
            <a:br>
              <a:rPr lang="en-US" smtClean="0"/>
            </a:br>
            <a:r>
              <a:rPr lang="en-US" smtClean="0"/>
              <a:t>Praise we the Lord in heaven on high!</a:t>
            </a:r>
            <a:br>
              <a:rPr lang="en-US" smtClean="0"/>
            </a:br>
            <a:r>
              <a:rPr lang="en-US" smtClean="0"/>
              <a:t>Praise we the Lord in heaven on high!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zh-TW" altLang="en-US" sz="12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S116  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何等喜樂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     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3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/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4</a:t>
            </a:r>
            <a:endParaRPr lang="zh-TW" altLang="en-US" sz="18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馬槽裡安臥的嬰孩，將為世人代還罪債。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何等喜樂，大喜樂。大喜樂!大喜樂!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至高之處讚美真神!至高之處讚美真神!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mtClean="0"/>
              <a:t>There shall the Child lie in a stall,</a:t>
            </a:r>
            <a:br>
              <a:rPr lang="en-US" smtClean="0"/>
            </a:br>
            <a:r>
              <a:rPr lang="en-US" smtClean="0"/>
              <a:t>This Child who shall redeem us all.</a:t>
            </a:r>
            <a:br>
              <a:rPr lang="en-US" smtClean="0"/>
            </a:br>
            <a:r>
              <a:rPr lang="en-US" smtClean="0"/>
              <a:t>How great our joy! Great our joy!</a:t>
            </a:r>
            <a:br>
              <a:rPr lang="en-US" smtClean="0"/>
            </a:br>
            <a:r>
              <a:rPr lang="en-US" smtClean="0"/>
              <a:t>Joy, joy, joy! Joy, joy, joy!</a:t>
            </a:r>
            <a:br>
              <a:rPr lang="en-US" smtClean="0"/>
            </a:br>
            <a:r>
              <a:rPr lang="en-US" smtClean="0"/>
              <a:t>Praise we the Lord in heaven on high!</a:t>
            </a:r>
            <a:br>
              <a:rPr lang="en-US" smtClean="0"/>
            </a:br>
            <a:r>
              <a:rPr lang="en-US" smtClean="0"/>
              <a:t>Praise we the Lord in heaven on high!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12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S116     </a:t>
            </a:r>
            <a:r>
              <a:rPr lang="zh-TW" altLang="en-US" sz="6000" smtClean="0">
                <a:latin typeface="全真楷書" pitchFamily="49" charset="-120"/>
                <a:ea typeface="全真楷書" pitchFamily="49" charset="-120"/>
              </a:rPr>
              <a:t>何等喜樂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     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4</a:t>
            </a:r>
            <a:r>
              <a:rPr lang="zh-TW" altLang="en-US" sz="2400" smtClean="0">
                <a:latin typeface="全真楷書" pitchFamily="49" charset="-120"/>
                <a:ea typeface="全真楷書" pitchFamily="49" charset="-120"/>
              </a:rPr>
              <a:t>/</a:t>
            </a:r>
            <a:r>
              <a:rPr lang="en-US" altLang="zh-TW" sz="2400" smtClean="0">
                <a:latin typeface="全真楷書" pitchFamily="49" charset="-120"/>
                <a:ea typeface="全真楷書" pitchFamily="49" charset="-120"/>
              </a:rPr>
              <a:t>4</a:t>
            </a:r>
            <a:endParaRPr lang="zh-TW" altLang="en-US" sz="1800" smtClean="0">
              <a:latin typeface="全真楷書" pitchFamily="49" charset="-120"/>
              <a:ea typeface="全真楷書" pitchFamily="49" charset="-120"/>
            </a:endParaRPr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神將愛子今賜給我，心中充滿永遠喜樂。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何等喜樂，大喜樂。大喜樂!大喜樂!</a:t>
            </a:r>
          </a:p>
          <a:p>
            <a:pPr algn="ctr" eaLnBrk="1" hangingPunct="1">
              <a:buFontTx/>
              <a:buNone/>
            </a:pPr>
            <a:r>
              <a:rPr lang="zh-TW" altLang="en-US" sz="4000" smtClean="0">
                <a:latin typeface="全真楷書" pitchFamily="49" charset="-120"/>
                <a:ea typeface="全真楷書" pitchFamily="49" charset="-120"/>
              </a:rPr>
              <a:t>至高之處讚美真神!至高之處讚美真神!</a:t>
            </a: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r>
              <a:rPr lang="en-US" smtClean="0"/>
              <a:t>This gift of God we’ll cherish well,</a:t>
            </a:r>
            <a:br>
              <a:rPr lang="en-US" smtClean="0"/>
            </a:br>
            <a:r>
              <a:rPr lang="en-US" smtClean="0"/>
              <a:t>That ever joy our hearts shall fill.</a:t>
            </a:r>
            <a:br>
              <a:rPr lang="en-US" smtClean="0"/>
            </a:br>
            <a:r>
              <a:rPr lang="en-US" smtClean="0"/>
              <a:t>How great our joy! Great our joy!</a:t>
            </a:r>
            <a:br>
              <a:rPr lang="en-US" smtClean="0"/>
            </a:br>
            <a:r>
              <a:rPr lang="en-US" smtClean="0"/>
              <a:t>Joy, joy, joy! Joy, joy, joy!</a:t>
            </a:r>
            <a:br>
              <a:rPr lang="en-US" smtClean="0"/>
            </a:br>
            <a:r>
              <a:rPr lang="en-US" smtClean="0"/>
              <a:t>Praise we the Lord in heaven on high!</a:t>
            </a:r>
            <a:br>
              <a:rPr lang="en-US" smtClean="0"/>
            </a:br>
            <a:r>
              <a:rPr lang="en-US" smtClean="0"/>
              <a:t>Praise we the Lord in heaven on high!</a:t>
            </a:r>
            <a:endParaRPr lang="zh-TW" altLang="en-US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en-US" altLang="zh-TW" sz="4000" smtClean="0">
              <a:latin typeface="全真楷書" pitchFamily="49" charset="-120"/>
              <a:ea typeface="全真楷書" pitchFamily="49" charset="-120"/>
            </a:endParaRPr>
          </a:p>
          <a:p>
            <a:pPr algn="ctr" eaLnBrk="1" hangingPunct="1">
              <a:buFontTx/>
              <a:buNone/>
            </a:pPr>
            <a:endParaRPr lang="zh-TW" altLang="en-US" sz="4000" smtClean="0">
              <a:latin typeface="全真楷書" pitchFamily="49" charset="-120"/>
              <a:ea typeface="全真楷書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新細明體" pitchFamily="18" charset="-12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Office\Templates\簡報設計範本\FIREBALL.POT</Template>
  <TotalTime>27</TotalTime>
  <Words>283</Words>
  <Application>Microsoft Office PowerPoint</Application>
  <PresentationFormat>On-screen Show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Times New Roman</vt:lpstr>
      <vt:lpstr>新細明體</vt:lpstr>
      <vt:lpstr>Arial</vt:lpstr>
      <vt:lpstr>全真楷書</vt:lpstr>
      <vt:lpstr>Fireball</vt:lpstr>
      <vt:lpstr>S116     何等喜樂     1/4</vt:lpstr>
      <vt:lpstr>S116     何等喜樂     2/4</vt:lpstr>
      <vt:lpstr>S116     何等喜樂     3/4</vt:lpstr>
      <vt:lpstr>S116     何等喜樂     4/4</vt:lpstr>
    </vt:vector>
  </TitlesOfParts>
  <Company>DCFC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S116     何等喜樂     1/2</dc:title>
  <dc:creator>DCFC Office</dc:creator>
  <cp:lastModifiedBy>Mingyong Huang</cp:lastModifiedBy>
  <cp:revision>6</cp:revision>
  <dcterms:created xsi:type="dcterms:W3CDTF">2000-06-30T20:30:24Z</dcterms:created>
  <dcterms:modified xsi:type="dcterms:W3CDTF">2018-03-10T02:15:10Z</dcterms:modified>
</cp:coreProperties>
</file>